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y="5143500" cx="9144000"/>
  <p:notesSz cx="6858000" cy="9144000"/>
  <p:embeddedFontLst>
    <p:embeddedFont>
      <p:font typeface="Helvetica Neue"/>
      <p:regular r:id="rId18"/>
      <p:bold r:id="rId19"/>
      <p:italic r:id="rId20"/>
      <p:boldItalic r:id="rId21"/>
    </p:embeddedFont>
    <p:embeddedFont>
      <p:font typeface="Helvetica Neue Light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6" roundtripDataSignature="AMtx7mhz/Qt+iEjEpe/5Vl69p5RijkoOC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italic.fntdata"/><Relationship Id="rId22" Type="http://schemas.openxmlformats.org/officeDocument/2006/relationships/font" Target="fonts/HelveticaNeueLight-regular.fntdata"/><Relationship Id="rId21" Type="http://schemas.openxmlformats.org/officeDocument/2006/relationships/font" Target="fonts/HelveticaNeue-boldItalic.fntdata"/><Relationship Id="rId24" Type="http://schemas.openxmlformats.org/officeDocument/2006/relationships/font" Target="fonts/HelveticaNeueLight-italic.fntdata"/><Relationship Id="rId23" Type="http://schemas.openxmlformats.org/officeDocument/2006/relationships/font" Target="fonts/HelveticaNeueLight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customschemas.google.com/relationships/presentationmetadata" Target="metadata"/><Relationship Id="rId25" Type="http://schemas.openxmlformats.org/officeDocument/2006/relationships/font" Target="fonts/HelveticaNeueLigh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HelveticaNeue-bold.fntdata"/><Relationship Id="rId1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9dd3e8d3b4_1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2" name="Google Shape;282;g39dd3e8d3b4_1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9dd3e8d3b4_1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9" name="Google Shape;289;g39dd3e8d3b4_1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9dd3e8d3b4_1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6" name="Google Shape;296;g39dd3e8d3b4_1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dd3e8d3b4_1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3" name="Google Shape;303;g39dd3e8d3b4_1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9dd3e8d3b4_1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2" name="Google Shape;202;g39dd3e8d3b4_1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9dd3e8d3b4_2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0" name="Google Shape;210;g39dd3e8d3b4_2_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9c2c705bc1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" name="Google Shape;219;g39c2c705bc1_0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9dd3e8d3b4_1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9" name="Google Shape;229;g39dd3e8d3b4_1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9dd3e8d3b4_1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9" name="Google Shape;239;g39dd3e8d3b4_1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9dd3e8d3b4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39dd3e8d3b4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dd3e8d3b4_1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39dd3e8d3b4_1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9dd3e8d3b4_1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1" name="Google Shape;271;g39dd3e8d3b4_1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ustom Layout" type="tx">
  <p:cSld name="TITLE_AND_BODY">
    <p:bg>
      <p:bgPr>
        <a:solidFill>
          <a:srgbClr val="002764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0" name="Google Shape;10;p67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1" name="Google Shape;1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67"/>
          <p:cNvSpPr/>
          <p:nvPr/>
        </p:nvSpPr>
        <p:spPr>
          <a:xfrm>
            <a:off x="6851442" y="689230"/>
            <a:ext cx="2057401" cy="15654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67"/>
          <p:cNvSpPr/>
          <p:nvPr/>
        </p:nvSpPr>
        <p:spPr>
          <a:xfrm>
            <a:off x="-569268" y="2141109"/>
            <a:ext cx="4060131" cy="1729489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67"/>
          <p:cNvSpPr txBox="1"/>
          <p:nvPr>
            <p:ph type="title"/>
          </p:nvPr>
        </p:nvSpPr>
        <p:spPr>
          <a:xfrm>
            <a:off x="4723898" y="2122617"/>
            <a:ext cx="4184944" cy="71052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400"/>
              <a:buFont typeface="Arial"/>
              <a:buNone/>
              <a:defRPr sz="2400">
                <a:solidFill>
                  <a:srgbClr val="FE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grpSp>
        <p:nvGrpSpPr>
          <p:cNvPr id="15" name="Google Shape;15;p67"/>
          <p:cNvGrpSpPr/>
          <p:nvPr/>
        </p:nvGrpSpPr>
        <p:grpSpPr>
          <a:xfrm>
            <a:off x="4259227" y="4665035"/>
            <a:ext cx="4884776" cy="463572"/>
            <a:chOff x="0" y="0"/>
            <a:chExt cx="4884774" cy="463571"/>
          </a:xfrm>
        </p:grpSpPr>
        <p:sp>
          <p:nvSpPr>
            <p:cNvPr id="16" name="Google Shape;16;p67"/>
            <p:cNvSpPr/>
            <p:nvPr/>
          </p:nvSpPr>
          <p:spPr>
            <a:xfrm>
              <a:off x="0" y="0"/>
              <a:ext cx="1661505" cy="4635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0C5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67"/>
            <p:cNvSpPr/>
            <p:nvPr/>
          </p:nvSpPr>
          <p:spPr>
            <a:xfrm rot="10800000">
              <a:off x="431532" y="1"/>
              <a:ext cx="4453242" cy="463570"/>
            </a:xfrm>
            <a:prstGeom prst="rect">
              <a:avLst/>
            </a:prstGeom>
            <a:solidFill>
              <a:srgbClr val="10C5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" name="Google Shape;18;p67"/>
          <p:cNvGrpSpPr/>
          <p:nvPr/>
        </p:nvGrpSpPr>
        <p:grpSpPr>
          <a:xfrm>
            <a:off x="0" y="-381"/>
            <a:ext cx="4884776" cy="463573"/>
            <a:chOff x="0" y="0"/>
            <a:chExt cx="4884774" cy="463571"/>
          </a:xfrm>
        </p:grpSpPr>
        <p:sp>
          <p:nvSpPr>
            <p:cNvPr id="19" name="Google Shape;19;p67"/>
            <p:cNvSpPr/>
            <p:nvPr/>
          </p:nvSpPr>
          <p:spPr>
            <a:xfrm rot="10800000">
              <a:off x="3223269" y="0"/>
              <a:ext cx="1661505" cy="4635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0C5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67"/>
            <p:cNvSpPr/>
            <p:nvPr/>
          </p:nvSpPr>
          <p:spPr>
            <a:xfrm>
              <a:off x="0" y="0"/>
              <a:ext cx="4453241" cy="463570"/>
            </a:xfrm>
            <a:prstGeom prst="rect">
              <a:avLst/>
            </a:prstGeom>
            <a:solidFill>
              <a:srgbClr val="10C5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" name="Google Shape;21;p67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">
  <p:cSld name="ONE_COLUM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6"/>
          <p:cNvSpPr txBox="1"/>
          <p:nvPr>
            <p:ph type="title"/>
          </p:nvPr>
        </p:nvSpPr>
        <p:spPr>
          <a:xfrm>
            <a:off x="311699" y="555600"/>
            <a:ext cx="2808001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3" name="Google Shape;63;p76"/>
          <p:cNvSpPr txBox="1"/>
          <p:nvPr>
            <p:ph idx="1" type="body"/>
          </p:nvPr>
        </p:nvSpPr>
        <p:spPr>
          <a:xfrm>
            <a:off x="311699" y="1389599"/>
            <a:ext cx="2808001" cy="31794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64" name="Google Shape;64;p7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_POINT">
  <p:cSld name="MAIN_POIN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77"/>
          <p:cNvSpPr txBox="1"/>
          <p:nvPr>
            <p:ph type="title"/>
          </p:nvPr>
        </p:nvSpPr>
        <p:spPr>
          <a:xfrm>
            <a:off x="490250" y="450149"/>
            <a:ext cx="6367801" cy="4090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7" name="Google Shape;67;p77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TITLE_AND_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8"/>
          <p:cNvSpPr/>
          <p:nvPr/>
        </p:nvSpPr>
        <p:spPr>
          <a:xfrm>
            <a:off x="4572000" y="-125"/>
            <a:ext cx="4572000" cy="51435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78"/>
          <p:cNvSpPr txBox="1"/>
          <p:nvPr>
            <p:ph type="title"/>
          </p:nvPr>
        </p:nvSpPr>
        <p:spPr>
          <a:xfrm>
            <a:off x="265500" y="1233175"/>
            <a:ext cx="4045200" cy="14823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Arial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71" name="Google Shape;71;p78"/>
          <p:cNvSpPr txBox="1"/>
          <p:nvPr>
            <p:ph idx="1" type="body"/>
          </p:nvPr>
        </p:nvSpPr>
        <p:spPr>
          <a:xfrm>
            <a:off x="265500" y="2803075"/>
            <a:ext cx="4045200" cy="12351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100"/>
              <a:buFont typeface="Arial"/>
              <a:buNone/>
              <a:defRPr sz="21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2" name="Google Shape;72;p78"/>
          <p:cNvSpPr txBox="1"/>
          <p:nvPr>
            <p:ph idx="2" type="body"/>
          </p:nvPr>
        </p:nvSpPr>
        <p:spPr>
          <a:xfrm>
            <a:off x="4939500" y="724074"/>
            <a:ext cx="3837000" cy="369510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3" name="Google Shape;73;p78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_ONLY">
  <p:cSld name="CAPTION_ONLY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79"/>
          <p:cNvSpPr txBox="1"/>
          <p:nvPr>
            <p:ph idx="1" type="body"/>
          </p:nvPr>
        </p:nvSpPr>
        <p:spPr>
          <a:xfrm>
            <a:off x="311699" y="4230575"/>
            <a:ext cx="5998802" cy="6051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None/>
              <a:defRPr/>
            </a:lvl1pPr>
          </a:lstStyle>
          <a:p/>
        </p:txBody>
      </p:sp>
      <p:sp>
        <p:nvSpPr>
          <p:cNvPr id="76" name="Google Shape;76;p79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_NUMBER">
  <p:cSld name="BIG_NUMBER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0"/>
          <p:cNvSpPr txBox="1"/>
          <p:nvPr>
            <p:ph hasCustomPrompt="1" type="title"/>
          </p:nvPr>
        </p:nvSpPr>
        <p:spPr>
          <a:xfrm>
            <a:off x="311699" y="1106125"/>
            <a:ext cx="8520602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  <a:defRPr sz="1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79" name="Google Shape;79;p80"/>
          <p:cNvSpPr txBox="1"/>
          <p:nvPr>
            <p:ph idx="1" type="body"/>
          </p:nvPr>
        </p:nvSpPr>
        <p:spPr>
          <a:xfrm>
            <a:off x="311699" y="3152225"/>
            <a:ext cx="8520602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0" name="Google Shape;80;p80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2">
    <p:bg>
      <p:bgPr>
        <a:solidFill>
          <a:srgbClr val="FEFFFF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84" name="Google Shape;84;p82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85" name="Google Shape;8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8;p14" id="86" name="Google Shape;86;p8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95"/>
            <a:ext cx="9144527" cy="514320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82"/>
          <p:cNvSpPr txBox="1"/>
          <p:nvPr>
            <p:ph type="title"/>
          </p:nvPr>
        </p:nvSpPr>
        <p:spPr>
          <a:xfrm>
            <a:off x="680505" y="2937746"/>
            <a:ext cx="7009028" cy="39437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2400"/>
              <a:buFont typeface="Arial"/>
              <a:buNone/>
              <a:defRPr sz="2400">
                <a:solidFill>
                  <a:srgbClr val="FE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88" name="Google Shape;88;p82"/>
          <p:cNvSpPr txBox="1"/>
          <p:nvPr>
            <p:ph idx="1" type="body"/>
          </p:nvPr>
        </p:nvSpPr>
        <p:spPr>
          <a:xfrm>
            <a:off x="680505" y="3401929"/>
            <a:ext cx="6827201" cy="96784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89" name="Google Shape;89;p82"/>
          <p:cNvSpPr/>
          <p:nvPr/>
        </p:nvSpPr>
        <p:spPr>
          <a:xfrm>
            <a:off x="-59268" y="576655"/>
            <a:ext cx="9203268" cy="2671036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117"/>
                </a:srgbClr>
              </a:gs>
              <a:gs pos="50000">
                <a:srgbClr val="000000">
                  <a:alpha val="14117"/>
                </a:srgbClr>
              </a:gs>
              <a:gs pos="75000">
                <a:srgbClr val="000000">
                  <a:alpha val="29019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7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82"/>
          <p:cNvSpPr/>
          <p:nvPr/>
        </p:nvSpPr>
        <p:spPr>
          <a:xfrm>
            <a:off x="603352" y="1227780"/>
            <a:ext cx="5148796" cy="1454595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7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82"/>
          <p:cNvSpPr txBox="1"/>
          <p:nvPr>
            <p:ph idx="12" type="sldNum"/>
          </p:nvPr>
        </p:nvSpPr>
        <p:spPr>
          <a:xfrm>
            <a:off x="4419600" y="4608064"/>
            <a:ext cx="2133600" cy="318397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ustom Layout">
  <p:cSld name="2_Custom Layout">
    <p:bg>
      <p:bgPr>
        <a:solidFill>
          <a:srgbClr val="FEFFFF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93" name="Google Shape;93;p83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94" name="Google Shape;9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83"/>
          <p:cNvSpPr txBox="1"/>
          <p:nvPr>
            <p:ph type="title"/>
          </p:nvPr>
        </p:nvSpPr>
        <p:spPr>
          <a:xfrm>
            <a:off x="628650" y="547671"/>
            <a:ext cx="2057400" cy="565349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96" name="Google Shape;96;p83"/>
          <p:cNvSpPr/>
          <p:nvPr/>
        </p:nvSpPr>
        <p:spPr>
          <a:xfrm>
            <a:off x="6639259" y="0"/>
            <a:ext cx="2504757" cy="2225057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0"/>
                </a:lnTo>
                <a:lnTo>
                  <a:pt x="5075" y="5075"/>
                </a:lnTo>
                <a:lnTo>
                  <a:pt x="16881" y="5075"/>
                </a:lnTo>
                <a:lnTo>
                  <a:pt x="16881" y="16882"/>
                </a:lnTo>
                <a:lnTo>
                  <a:pt x="21600" y="21600"/>
                </a:lnTo>
                <a:close/>
              </a:path>
            </a:pathLst>
          </a:custGeom>
          <a:solidFill>
            <a:srgbClr val="01286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7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83"/>
          <p:cNvSpPr/>
          <p:nvPr/>
        </p:nvSpPr>
        <p:spPr>
          <a:xfrm>
            <a:off x="6207355" y="429316"/>
            <a:ext cx="2504758" cy="2225057"/>
          </a:xfrm>
          <a:custGeom>
            <a:rect b="b" l="l" r="r" t="t"/>
            <a:pathLst>
              <a:path extrusionOk="0" h="21600" w="21600">
                <a:moveTo>
                  <a:pt x="21600" y="0"/>
                </a:moveTo>
                <a:lnTo>
                  <a:pt x="0" y="0"/>
                </a:lnTo>
                <a:lnTo>
                  <a:pt x="5075" y="5075"/>
                </a:lnTo>
                <a:lnTo>
                  <a:pt x="16881" y="5075"/>
                </a:lnTo>
                <a:lnTo>
                  <a:pt x="16881" y="16882"/>
                </a:lnTo>
                <a:lnTo>
                  <a:pt x="21600" y="21600"/>
                </a:lnTo>
                <a:close/>
              </a:path>
            </a:pathLst>
          </a:custGeom>
          <a:solidFill>
            <a:srgbClr val="13C7FE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276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83"/>
          <p:cNvSpPr/>
          <p:nvPr/>
        </p:nvSpPr>
        <p:spPr>
          <a:xfrm>
            <a:off x="628650" y="1259174"/>
            <a:ext cx="404736" cy="3034665"/>
          </a:xfrm>
          <a:prstGeom prst="rect">
            <a:avLst/>
          </a:prstGeom>
          <a:solidFill>
            <a:srgbClr val="CCECFA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83"/>
          <p:cNvSpPr txBox="1"/>
          <p:nvPr>
            <p:ph idx="1" type="body"/>
          </p:nvPr>
        </p:nvSpPr>
        <p:spPr>
          <a:xfrm>
            <a:off x="708285" y="1345876"/>
            <a:ext cx="6294933" cy="294796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365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700"/>
              <a:buFont typeface="Arial"/>
              <a:buAutoNum type="arabicPeriod"/>
              <a:defRPr sz="1700">
                <a:solidFill>
                  <a:srgbClr val="002764"/>
                </a:solidFill>
              </a:defRPr>
            </a:lvl1pPr>
            <a:lvl2pPr indent="-3365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700"/>
              <a:buFont typeface="Arial"/>
              <a:buChar char="•"/>
              <a:defRPr sz="1700">
                <a:solidFill>
                  <a:srgbClr val="002764"/>
                </a:solidFill>
              </a:defRPr>
            </a:lvl2pPr>
            <a:lvl3pPr indent="-3365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700"/>
              <a:buFont typeface="Arial"/>
              <a:buAutoNum type="arabicPeriod"/>
              <a:defRPr sz="1700">
                <a:solidFill>
                  <a:srgbClr val="002764"/>
                </a:solidFill>
              </a:defRPr>
            </a:lvl3pPr>
            <a:lvl4pPr indent="-3365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700"/>
              <a:buFont typeface="Arial"/>
              <a:buAutoNum type="arabicPeriod"/>
              <a:defRPr sz="1700">
                <a:solidFill>
                  <a:srgbClr val="00276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700"/>
              <a:buFont typeface="Arial"/>
              <a:buNone/>
              <a:defRPr sz="1700">
                <a:solidFill>
                  <a:srgbClr val="002764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0" name="Google Shape;100;p83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bg>
      <p:bgPr>
        <a:solidFill>
          <a:srgbClr val="002764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02" name="Google Shape;102;p84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03" name="Google Shape;10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84"/>
          <p:cNvSpPr txBox="1"/>
          <p:nvPr>
            <p:ph type="title"/>
          </p:nvPr>
        </p:nvSpPr>
        <p:spPr>
          <a:xfrm>
            <a:off x="628650" y="537674"/>
            <a:ext cx="7886700" cy="730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05" name="Google Shape;105;p84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EFFFF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1pPr>
            <a:lvl2pPr indent="-3619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EFFFF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2pPr>
            <a:lvl3pPr indent="-3619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EFFFF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3pPr>
            <a:lvl4pPr indent="-3619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EFFFF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4pPr>
            <a:lvl5pPr indent="-3619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FEFFFF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06" name="Google Shape;106;p84"/>
          <p:cNvSpPr/>
          <p:nvPr/>
        </p:nvSpPr>
        <p:spPr>
          <a:xfrm>
            <a:off x="170284" y="222406"/>
            <a:ext cx="1583639" cy="1204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84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ustom Layout">
  <p:cSld name="3_Custom Layout">
    <p:bg>
      <p:bgPr>
        <a:solidFill>
          <a:srgbClr val="FE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09" name="Google Shape;109;p85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10" name="Google Shape;110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85"/>
          <p:cNvSpPr txBox="1"/>
          <p:nvPr>
            <p:ph type="title"/>
          </p:nvPr>
        </p:nvSpPr>
        <p:spPr>
          <a:xfrm>
            <a:off x="1902560" y="2108716"/>
            <a:ext cx="6990455" cy="81598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000"/>
              <a:buFont typeface="Arial"/>
              <a:buNone/>
              <a:defRPr sz="30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grpSp>
        <p:nvGrpSpPr>
          <p:cNvPr id="112" name="Google Shape;112;p85"/>
          <p:cNvGrpSpPr/>
          <p:nvPr/>
        </p:nvGrpSpPr>
        <p:grpSpPr>
          <a:xfrm>
            <a:off x="4259227" y="4665035"/>
            <a:ext cx="4884776" cy="463572"/>
            <a:chOff x="0" y="0"/>
            <a:chExt cx="4884774" cy="463571"/>
          </a:xfrm>
        </p:grpSpPr>
        <p:sp>
          <p:nvSpPr>
            <p:cNvPr id="113" name="Google Shape;113;p85"/>
            <p:cNvSpPr/>
            <p:nvPr/>
          </p:nvSpPr>
          <p:spPr>
            <a:xfrm>
              <a:off x="0" y="0"/>
              <a:ext cx="1661505" cy="4635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0C5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85"/>
            <p:cNvSpPr/>
            <p:nvPr/>
          </p:nvSpPr>
          <p:spPr>
            <a:xfrm rot="10800000">
              <a:off x="431532" y="1"/>
              <a:ext cx="4453242" cy="463570"/>
            </a:xfrm>
            <a:prstGeom prst="rect">
              <a:avLst/>
            </a:prstGeom>
            <a:solidFill>
              <a:srgbClr val="10C5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5" name="Google Shape;115;p85"/>
          <p:cNvGrpSpPr/>
          <p:nvPr/>
        </p:nvGrpSpPr>
        <p:grpSpPr>
          <a:xfrm>
            <a:off x="0" y="-381"/>
            <a:ext cx="4884776" cy="463573"/>
            <a:chOff x="0" y="0"/>
            <a:chExt cx="4884774" cy="463571"/>
          </a:xfrm>
        </p:grpSpPr>
        <p:sp>
          <p:nvSpPr>
            <p:cNvPr id="116" name="Google Shape;116;p85"/>
            <p:cNvSpPr/>
            <p:nvPr/>
          </p:nvSpPr>
          <p:spPr>
            <a:xfrm rot="10800000">
              <a:off x="3223269" y="0"/>
              <a:ext cx="1661505" cy="463571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5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10C5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85"/>
            <p:cNvSpPr/>
            <p:nvPr/>
          </p:nvSpPr>
          <p:spPr>
            <a:xfrm>
              <a:off x="0" y="0"/>
              <a:ext cx="4453241" cy="463570"/>
            </a:xfrm>
            <a:prstGeom prst="rect">
              <a:avLst/>
            </a:prstGeom>
            <a:solidFill>
              <a:srgbClr val="10C5FF"/>
            </a:solidFill>
            <a:ln>
              <a:noFill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EFFFF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E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Google Shape;92;p18" id="118" name="Google Shape;11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32987" y="615284"/>
            <a:ext cx="1647591" cy="286539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85"/>
          <p:cNvSpPr txBox="1"/>
          <p:nvPr/>
        </p:nvSpPr>
        <p:spPr>
          <a:xfrm>
            <a:off x="1936860" y="4218382"/>
            <a:ext cx="6922000" cy="3646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spAutoFit/>
          </a:bodyPr>
          <a:lstStyle/>
          <a:p>
            <a:pPr indent="0" lvl="0" marL="0" marR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0C5FF"/>
              </a:buClr>
              <a:buSzPts val="2100"/>
              <a:buFont typeface="Arial"/>
              <a:buNone/>
            </a:pPr>
            <a:r>
              <a:rPr b="0" i="0" lang="en-US" sz="2100" u="none" cap="none" strike="noStrike">
                <a:solidFill>
                  <a:srgbClr val="10C5FF"/>
                </a:solidFill>
                <a:latin typeface="Arial"/>
                <a:ea typeface="Arial"/>
                <a:cs typeface="Arial"/>
                <a:sym typeface="Arial"/>
              </a:rPr>
              <a:t>Any 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85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_WITH_TEXT" type="twoTxTwoObj">
  <p:cSld name="TWO_OBJECTS_WITH_TEXT">
    <p:bg>
      <p:bgPr>
        <a:solidFill>
          <a:srgbClr val="FEFFFF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23" name="Google Shape;23;p68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24" name="Google Shape;2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68"/>
          <p:cNvSpPr txBox="1"/>
          <p:nvPr>
            <p:ph type="title"/>
          </p:nvPr>
        </p:nvSpPr>
        <p:spPr>
          <a:xfrm>
            <a:off x="629841" y="404733"/>
            <a:ext cx="7886701" cy="8632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68"/>
          <p:cNvSpPr txBox="1"/>
          <p:nvPr>
            <p:ph idx="1" type="body"/>
          </p:nvPr>
        </p:nvSpPr>
        <p:spPr>
          <a:xfrm>
            <a:off x="629841" y="1260871"/>
            <a:ext cx="3868340" cy="61793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1pPr>
            <a:lvl2pPr indent="-3492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2pPr>
            <a:lvl3pPr indent="-3492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3pPr>
            <a:lvl4pPr indent="-3492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4pPr>
            <a:lvl5pPr indent="-3492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" name="Google Shape;27;p68"/>
          <p:cNvSpPr txBox="1"/>
          <p:nvPr>
            <p:ph idx="2" type="body"/>
          </p:nvPr>
        </p:nvSpPr>
        <p:spPr>
          <a:xfrm>
            <a:off x="629840" y="1878806"/>
            <a:ext cx="3868341" cy="27634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8" name="Google Shape;28;p68"/>
          <p:cNvSpPr txBox="1"/>
          <p:nvPr>
            <p:ph idx="3" type="body"/>
          </p:nvPr>
        </p:nvSpPr>
        <p:spPr>
          <a:xfrm>
            <a:off x="4629150" y="1260871"/>
            <a:ext cx="3887392" cy="61793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9" name="Google Shape;29;p68"/>
          <p:cNvSpPr txBox="1"/>
          <p:nvPr>
            <p:ph idx="4" type="body"/>
          </p:nvPr>
        </p:nvSpPr>
        <p:spPr>
          <a:xfrm>
            <a:off x="4629150" y="1878806"/>
            <a:ext cx="3887392" cy="27634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0" name="Google Shape;30;p68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>
  <p:cSld name="SECTION_HEADER 2">
    <p:bg>
      <p:bgPr>
        <a:solidFill>
          <a:srgbClr val="FE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22" name="Google Shape;122;p86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23" name="Google Shape;1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86"/>
          <p:cNvSpPr txBox="1"/>
          <p:nvPr>
            <p:ph type="title"/>
          </p:nvPr>
        </p:nvSpPr>
        <p:spPr>
          <a:xfrm>
            <a:off x="623887" y="1282303"/>
            <a:ext cx="7886701" cy="213955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4500"/>
              <a:buFont typeface="Arial"/>
              <a:buNone/>
              <a:defRPr sz="45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25" name="Google Shape;125;p86"/>
          <p:cNvSpPr txBox="1"/>
          <p:nvPr>
            <p:ph idx="1" type="body"/>
          </p:nvPr>
        </p:nvSpPr>
        <p:spPr>
          <a:xfrm>
            <a:off x="623887" y="3442096"/>
            <a:ext cx="7886701" cy="11251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800"/>
              <a:buFont typeface="Arial"/>
              <a:buNone/>
              <a:defRPr>
                <a:solidFill>
                  <a:srgbClr val="10C5FF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26" name="Google Shape;126;p86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_OBJECTS" type="twoObj">
  <p:cSld name="TWO_OBJECTS">
    <p:bg>
      <p:bgPr>
        <a:solidFill>
          <a:srgbClr val="FEFFFF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28" name="Google Shape;128;p87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29" name="Google Shape;129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87"/>
          <p:cNvSpPr txBox="1"/>
          <p:nvPr>
            <p:ph type="title"/>
          </p:nvPr>
        </p:nvSpPr>
        <p:spPr>
          <a:xfrm>
            <a:off x="628650" y="560381"/>
            <a:ext cx="7886700" cy="707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1" name="Google Shape;131;p87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500"/>
              <a:buChar char="•"/>
              <a:defRPr sz="1500">
                <a:solidFill>
                  <a:srgbClr val="002764"/>
                </a:solidFill>
              </a:defRPr>
            </a:lvl1pPr>
            <a:lvl2pPr indent="-3238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500"/>
              <a:buChar char="•"/>
              <a:defRPr sz="1500">
                <a:solidFill>
                  <a:srgbClr val="002764"/>
                </a:solidFill>
              </a:defRPr>
            </a:lvl2pPr>
            <a:lvl3pPr indent="-3238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500"/>
              <a:buChar char="•"/>
              <a:defRPr sz="1500">
                <a:solidFill>
                  <a:srgbClr val="002764"/>
                </a:solidFill>
              </a:defRPr>
            </a:lvl3pPr>
            <a:lvl4pPr indent="-3238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500"/>
              <a:buChar char="•"/>
              <a:defRPr sz="1500">
                <a:solidFill>
                  <a:srgbClr val="002764"/>
                </a:solidFill>
              </a:defRPr>
            </a:lvl4pPr>
            <a:lvl5pPr indent="-3238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500"/>
              <a:buChar char="•"/>
              <a:defRPr sz="1500">
                <a:solidFill>
                  <a:srgbClr val="002764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2" name="Google Shape;132;p87"/>
          <p:cNvSpPr txBox="1"/>
          <p:nvPr>
            <p:ph idx="2" type="body"/>
          </p:nvPr>
        </p:nvSpPr>
        <p:spPr>
          <a:xfrm>
            <a:off x="4629150" y="1369219"/>
            <a:ext cx="3886200" cy="326350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3" name="Google Shape;133;p87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bg>
      <p:bgPr>
        <a:solidFill>
          <a:srgbClr val="002764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35" name="Google Shape;135;p88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36" name="Google Shape;136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88"/>
          <p:cNvSpPr txBox="1"/>
          <p:nvPr>
            <p:ph type="title"/>
          </p:nvPr>
        </p:nvSpPr>
        <p:spPr>
          <a:xfrm>
            <a:off x="629841" y="404733"/>
            <a:ext cx="7886701" cy="86328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38" name="Google Shape;138;p88"/>
          <p:cNvSpPr txBox="1"/>
          <p:nvPr>
            <p:ph idx="1" type="body"/>
          </p:nvPr>
        </p:nvSpPr>
        <p:spPr>
          <a:xfrm>
            <a:off x="629841" y="1260871"/>
            <a:ext cx="3868340" cy="61793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492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1pPr>
            <a:lvl2pPr indent="-3492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2pPr>
            <a:lvl3pPr indent="-3492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3pPr>
            <a:lvl4pPr indent="-3492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4pPr>
            <a:lvl5pPr indent="-3492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10C5FF"/>
              </a:buClr>
              <a:buSzPts val="1900"/>
              <a:buChar char="•"/>
              <a:defRPr b="1" sz="1900">
                <a:solidFill>
                  <a:srgbClr val="10C5FF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39" name="Google Shape;139;p88"/>
          <p:cNvSpPr txBox="1"/>
          <p:nvPr>
            <p:ph idx="2" type="body"/>
          </p:nvPr>
        </p:nvSpPr>
        <p:spPr>
          <a:xfrm>
            <a:off x="629840" y="1878806"/>
            <a:ext cx="3868341" cy="27634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0" name="Google Shape;140;p88"/>
          <p:cNvSpPr txBox="1"/>
          <p:nvPr>
            <p:ph idx="3" type="body"/>
          </p:nvPr>
        </p:nvSpPr>
        <p:spPr>
          <a:xfrm>
            <a:off x="4629150" y="1260871"/>
            <a:ext cx="3887392" cy="61793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1" name="Google Shape;141;p88"/>
          <p:cNvSpPr txBox="1"/>
          <p:nvPr>
            <p:ph idx="4" type="body"/>
          </p:nvPr>
        </p:nvSpPr>
        <p:spPr>
          <a:xfrm>
            <a:off x="4629150" y="1878806"/>
            <a:ext cx="3887392" cy="276344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42" name="Google Shape;142;p88"/>
          <p:cNvSpPr/>
          <p:nvPr/>
        </p:nvSpPr>
        <p:spPr>
          <a:xfrm>
            <a:off x="170284" y="222406"/>
            <a:ext cx="1583639" cy="120496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EFFFF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E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88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>
  <p:cSld name="TITLE_ONLY 2">
    <p:bg>
      <p:bgPr>
        <a:solidFill>
          <a:srgbClr val="FE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45" name="Google Shape;145;p89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46" name="Google Shape;14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89"/>
          <p:cNvSpPr txBox="1"/>
          <p:nvPr>
            <p:ph type="title"/>
          </p:nvPr>
        </p:nvSpPr>
        <p:spPr>
          <a:xfrm>
            <a:off x="628650" y="560381"/>
            <a:ext cx="7886700" cy="707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48" name="Google Shape;148;p89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 2">
    <p:bg>
      <p:bgPr>
        <a:solidFill>
          <a:srgbClr val="FEFFF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50" name="Google Shape;150;p90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51" name="Google Shape;15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90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_WITH_CAPTION_TEXT" type="objTx">
  <p:cSld name="OBJECT_WITH_CAPTION_TEXT">
    <p:bg>
      <p:bgPr>
        <a:solidFill>
          <a:srgbClr val="FEFFFF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54" name="Google Shape;154;p91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55" name="Google Shape;155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9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2100"/>
              <a:buFont typeface="Arial"/>
              <a:buNone/>
              <a:defRPr sz="21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57" name="Google Shape;157;p91"/>
          <p:cNvSpPr txBox="1"/>
          <p:nvPr>
            <p:ph idx="1" type="body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1pPr>
            <a:lvl2pPr indent="-3619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2pPr>
            <a:lvl3pPr indent="-3619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3pPr>
            <a:lvl4pPr indent="-3619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4pPr>
            <a:lvl5pPr indent="-3619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8" name="Google Shape;158;p91"/>
          <p:cNvSpPr txBox="1"/>
          <p:nvPr>
            <p:ph idx="2" type="body"/>
          </p:nvPr>
        </p:nvSpPr>
        <p:spPr>
          <a:xfrm>
            <a:off x="629840" y="1543050"/>
            <a:ext cx="2949180" cy="2858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59" name="Google Shape;159;p91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_WITH_CAPTION_TEXT" type="picTx">
  <p:cSld name="PICTURE_WITH_CAPTION_TEXT">
    <p:bg>
      <p:bgPr>
        <a:solidFill>
          <a:srgbClr val="FEFFFF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61" name="Google Shape;161;p92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62" name="Google Shape;16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92"/>
          <p:cNvSpPr txBox="1"/>
          <p:nvPr>
            <p:ph type="title"/>
          </p:nvPr>
        </p:nvSpPr>
        <p:spPr>
          <a:xfrm>
            <a:off x="629841" y="438461"/>
            <a:ext cx="2949178" cy="1104589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2100"/>
              <a:buFont typeface="Arial"/>
              <a:buNone/>
              <a:defRPr sz="21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64" name="Google Shape;164;p92"/>
          <p:cNvSpPr/>
          <p:nvPr>
            <p:ph idx="2" type="pic"/>
          </p:nvPr>
        </p:nvSpPr>
        <p:spPr>
          <a:xfrm>
            <a:off x="3887391" y="740568"/>
            <a:ext cx="4629151" cy="3655221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92"/>
          <p:cNvSpPr txBox="1"/>
          <p:nvPr>
            <p:ph idx="1" type="body"/>
          </p:nvPr>
        </p:nvSpPr>
        <p:spPr>
          <a:xfrm>
            <a:off x="629841" y="1543050"/>
            <a:ext cx="2949178" cy="285869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200"/>
              <a:buFont typeface="Arial"/>
              <a:buNone/>
              <a:defRPr sz="1200">
                <a:solidFill>
                  <a:srgbClr val="002764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200"/>
              <a:buFont typeface="Arial"/>
              <a:buNone/>
              <a:defRPr sz="1200">
                <a:solidFill>
                  <a:srgbClr val="002764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200"/>
              <a:buFont typeface="Arial"/>
              <a:buNone/>
              <a:defRPr sz="1200">
                <a:solidFill>
                  <a:srgbClr val="002764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200"/>
              <a:buFont typeface="Arial"/>
              <a:buNone/>
              <a:defRPr sz="1200">
                <a:solidFill>
                  <a:srgbClr val="002764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1200"/>
              <a:buFont typeface="Arial"/>
              <a:buNone/>
              <a:defRPr sz="1200">
                <a:solidFill>
                  <a:srgbClr val="002764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66" name="Google Shape;166;p92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EXT" type="vertTx">
  <p:cSld name="VERTICAL_TEXT">
    <p:bg>
      <p:bgPr>
        <a:solidFill>
          <a:srgbClr val="FEFFFF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68" name="Google Shape;168;p93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69" name="Google Shape;16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93"/>
          <p:cNvSpPr txBox="1"/>
          <p:nvPr>
            <p:ph type="title"/>
          </p:nvPr>
        </p:nvSpPr>
        <p:spPr>
          <a:xfrm>
            <a:off x="628650" y="560381"/>
            <a:ext cx="7886700" cy="707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1" name="Google Shape;171;p93"/>
          <p:cNvSpPr txBox="1"/>
          <p:nvPr>
            <p:ph idx="1" type="body"/>
          </p:nvPr>
        </p:nvSpPr>
        <p:spPr>
          <a:xfrm rot="5400000">
            <a:off x="2940248" y="-942380"/>
            <a:ext cx="3263504" cy="788670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1pPr>
            <a:lvl2pPr indent="-3619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2pPr>
            <a:lvl3pPr indent="-3619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3pPr>
            <a:lvl4pPr indent="-3619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4pPr>
            <a:lvl5pPr indent="-3619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2" name="Google Shape;172;p93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_TITLE_AND_VERTICAL_TEXT" type="vertTitleAndTx">
  <p:cSld name="VERTICAL_TITLE_AND_VERTICAL_TEXT">
    <p:bg>
      <p:bgPr>
        <a:solidFill>
          <a:srgbClr val="FEFFFF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74" name="Google Shape;174;p94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75" name="Google Shape;175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94"/>
          <p:cNvSpPr txBox="1"/>
          <p:nvPr>
            <p:ph type="title"/>
          </p:nvPr>
        </p:nvSpPr>
        <p:spPr>
          <a:xfrm rot="5400000">
            <a:off x="5350073" y="1467445"/>
            <a:ext cx="4358879" cy="1971676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77" name="Google Shape;177;p94"/>
          <p:cNvSpPr txBox="1"/>
          <p:nvPr>
            <p:ph idx="1" type="body"/>
          </p:nvPr>
        </p:nvSpPr>
        <p:spPr>
          <a:xfrm rot="5400000">
            <a:off x="1426261" y="-370392"/>
            <a:ext cx="4205503" cy="58007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1pPr>
            <a:lvl2pPr indent="-3619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2pPr>
            <a:lvl3pPr indent="-3619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3pPr>
            <a:lvl4pPr indent="-3619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4pPr>
            <a:lvl5pPr indent="-3619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78" name="Google Shape;178;p94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bg>
      <p:bgPr>
        <a:solidFill>
          <a:srgbClr val="FEFF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180" name="Google Shape;180;p95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181" name="Google Shape;18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95"/>
          <p:cNvSpPr txBox="1"/>
          <p:nvPr>
            <p:ph type="title"/>
          </p:nvPr>
        </p:nvSpPr>
        <p:spPr>
          <a:xfrm>
            <a:off x="628650" y="560381"/>
            <a:ext cx="7886700" cy="70763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3" name="Google Shape;183;p95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CT" type="obj">
  <p:cSld name="OBJECT">
    <p:bg>
      <p:bgPr>
        <a:solidFill>
          <a:srgbClr val="FEFFFF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ogle Shape;51;p13" id="32" name="Google Shape;32;p69"/>
          <p:cNvPicPr preferRelativeResize="0"/>
          <p:nvPr/>
        </p:nvPicPr>
        <p:blipFill rotWithShape="1">
          <a:blip r:embed="rId2">
            <a:alphaModFix/>
          </a:blip>
          <a:srcRect b="62317" l="285" r="4201" t="0"/>
          <a:stretch/>
        </p:blipFill>
        <p:spPr>
          <a:xfrm>
            <a:off x="-1" y="4806436"/>
            <a:ext cx="9147412" cy="3455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oogle Shape;56;p13" id="33" name="Google Shape;33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017" y="139303"/>
            <a:ext cx="1647590" cy="286538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69"/>
          <p:cNvSpPr txBox="1"/>
          <p:nvPr>
            <p:ph type="title"/>
          </p:nvPr>
        </p:nvSpPr>
        <p:spPr>
          <a:xfrm>
            <a:off x="628650" y="537674"/>
            <a:ext cx="7886700" cy="73034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764"/>
              </a:buClr>
              <a:buSzPts val="3300"/>
              <a:buFont typeface="Arial"/>
              <a:buNone/>
              <a:defRPr sz="3300">
                <a:solidFill>
                  <a:srgbClr val="00276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5" name="Google Shape;35;p69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>
            <a:lvl1pPr indent="-3619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1pPr>
            <a:lvl2pPr indent="-361950" lvl="1" marL="9144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2pPr>
            <a:lvl3pPr indent="-361950" lvl="2" marL="1371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3pPr>
            <a:lvl4pPr indent="-361950" lvl="3" marL="18288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4pPr>
            <a:lvl5pPr indent="-361950" lvl="4" marL="2286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02764"/>
              </a:buClr>
              <a:buSzPts val="2100"/>
              <a:buChar char="•"/>
              <a:defRPr sz="2100">
                <a:solidFill>
                  <a:srgbClr val="002764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36" name="Google Shape;36;p69"/>
          <p:cNvSpPr txBox="1"/>
          <p:nvPr>
            <p:ph idx="12" type="sldNum"/>
          </p:nvPr>
        </p:nvSpPr>
        <p:spPr>
          <a:xfrm>
            <a:off x="8700455" y="226352"/>
            <a:ext cx="208388" cy="19181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5799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75799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6"/>
          <p:cNvSpPr txBox="1"/>
          <p:nvPr>
            <p:ph type="title"/>
          </p:nvPr>
        </p:nvSpPr>
        <p:spPr>
          <a:xfrm>
            <a:off x="666750" y="862012"/>
            <a:ext cx="7810500" cy="1743076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86" name="Google Shape;186;p96"/>
          <p:cNvSpPr txBox="1"/>
          <p:nvPr>
            <p:ph idx="1" type="body"/>
          </p:nvPr>
        </p:nvSpPr>
        <p:spPr>
          <a:xfrm>
            <a:off x="666750" y="2652712"/>
            <a:ext cx="7810500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87" name="Google Shape;187;p96"/>
          <p:cNvSpPr txBox="1"/>
          <p:nvPr>
            <p:ph idx="12" type="sldNum"/>
          </p:nvPr>
        </p:nvSpPr>
        <p:spPr>
          <a:xfrm>
            <a:off x="4480667" y="4905375"/>
            <a:ext cx="177903" cy="17448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2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97"/>
          <p:cNvSpPr txBox="1"/>
          <p:nvPr>
            <p:ph idx="1" type="body"/>
          </p:nvPr>
        </p:nvSpPr>
        <p:spPr>
          <a:xfrm>
            <a:off x="450502" y="4447448"/>
            <a:ext cx="8239127" cy="238868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Helvetica Neue"/>
              <a:buNone/>
              <a:defRPr b="1" sz="12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0" name="Google Shape;190;p97"/>
          <p:cNvSpPr txBox="1"/>
          <p:nvPr>
            <p:ph type="title"/>
          </p:nvPr>
        </p:nvSpPr>
        <p:spPr>
          <a:xfrm>
            <a:off x="452436" y="965621"/>
            <a:ext cx="8239127" cy="1743076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b="1"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1" name="Google Shape;191;p97"/>
          <p:cNvSpPr txBox="1"/>
          <p:nvPr>
            <p:ph idx="2" type="body"/>
          </p:nvPr>
        </p:nvSpPr>
        <p:spPr>
          <a:xfrm>
            <a:off x="450503" y="2708696"/>
            <a:ext cx="8239126" cy="714376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192" name="Google Shape;192;p97"/>
          <p:cNvSpPr txBox="1"/>
          <p:nvPr>
            <p:ph idx="12" type="sldNum"/>
          </p:nvPr>
        </p:nvSpPr>
        <p:spPr>
          <a:xfrm>
            <a:off x="4501889" y="4918849"/>
            <a:ext cx="135535" cy="1270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ullets">
  <p:cSld name="Title &amp; Bulle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0"/>
          <p:cNvSpPr txBox="1"/>
          <p:nvPr>
            <p:ph type="title"/>
          </p:nvPr>
        </p:nvSpPr>
        <p:spPr>
          <a:xfrm>
            <a:off x="452437" y="404812"/>
            <a:ext cx="8239126" cy="537437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Helvetica Neue"/>
              <a:buNone/>
              <a:defRPr b="1" sz="30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9" name="Google Shape;39;p70"/>
          <p:cNvSpPr txBox="1"/>
          <p:nvPr>
            <p:ph idx="1" type="body"/>
          </p:nvPr>
        </p:nvSpPr>
        <p:spPr>
          <a:xfrm>
            <a:off x="452437" y="889860"/>
            <a:ext cx="8239126" cy="350544"/>
          </a:xfrm>
          <a:prstGeom prst="rect">
            <a:avLst/>
          </a:prstGeom>
          <a:noFill/>
          <a:ln>
            <a:noFill/>
          </a:ln>
        </p:spPr>
        <p:txBody>
          <a:bodyPr anchorCtr="0" anchor="t" bIns="17125" lIns="17125" spcFirstLastPara="1" rIns="17125" wrap="square" tIns="171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b="1"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0" name="Google Shape;40;p70"/>
          <p:cNvSpPr txBox="1"/>
          <p:nvPr>
            <p:ph idx="2" type="body"/>
          </p:nvPr>
        </p:nvSpPr>
        <p:spPr>
          <a:xfrm>
            <a:off x="452437" y="1593189"/>
            <a:ext cx="8239126" cy="3096005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rmAutofit/>
          </a:bodyPr>
          <a:lstStyle>
            <a:lvl1pPr indent="-369189" lvl="0" marL="4572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69189" lvl="1" marL="9144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69189" lvl="2" marL="13716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69189" lvl="3" marL="18288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69189" lvl="4" marL="2286000" algn="l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214"/>
              <a:buFont typeface="Helvetica Neue"/>
              <a:buChar char="•"/>
              <a:defRPr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1" name="Google Shape;41;p70"/>
          <p:cNvSpPr txBox="1"/>
          <p:nvPr>
            <p:ph idx="12" type="sldNum"/>
          </p:nvPr>
        </p:nvSpPr>
        <p:spPr>
          <a:xfrm>
            <a:off x="4501889" y="4918849"/>
            <a:ext cx="135535" cy="127001"/>
          </a:xfrm>
          <a:prstGeom prst="rect">
            <a:avLst/>
          </a:prstGeom>
          <a:noFill/>
          <a:ln>
            <a:noFill/>
          </a:ln>
        </p:spPr>
        <p:txBody>
          <a:bodyPr anchorCtr="0" anchor="b" bIns="19050" lIns="19050" spcFirstLastPara="1" rIns="19050" wrap="square" tIns="1905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Helvetica Neue"/>
              <a:buNone/>
              <a:defRPr b="0" i="0" sz="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000">
              <a:solidFill>
                <a:srgbClr val="58585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1"/>
          <p:cNvSpPr txBox="1"/>
          <p:nvPr>
            <p:ph type="title"/>
          </p:nvPr>
        </p:nvSpPr>
        <p:spPr>
          <a:xfrm>
            <a:off x="311708" y="744574"/>
            <a:ext cx="8520601" cy="20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  <a:defRPr sz="5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4" name="Google Shape;44;p71"/>
          <p:cNvSpPr txBox="1"/>
          <p:nvPr>
            <p:ph idx="1" type="body"/>
          </p:nvPr>
        </p:nvSpPr>
        <p:spPr>
          <a:xfrm>
            <a:off x="311699" y="2834125"/>
            <a:ext cx="8520602" cy="7926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2800"/>
              <a:buFont typeface="Arial"/>
              <a:buNone/>
              <a:defRPr sz="28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45" name="Google Shape;45;p71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2"/>
          <p:cNvSpPr txBox="1"/>
          <p:nvPr>
            <p:ph type="title"/>
          </p:nvPr>
        </p:nvSpPr>
        <p:spPr>
          <a:xfrm>
            <a:off x="311699" y="2150849"/>
            <a:ext cx="8520602" cy="841801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48" name="Google Shape;48;p72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">
  <p:cSld name="TITLE_AND_BODY 2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3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1" name="Google Shape;51;p73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2" name="Google Shape;52;p73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" type="twoColTx">
  <p:cSld name="TITLE_AND_TWO_COLUMNS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4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55" name="Google Shape;55;p74"/>
          <p:cNvSpPr txBox="1"/>
          <p:nvPr>
            <p:ph idx="1" type="body"/>
          </p:nvPr>
        </p:nvSpPr>
        <p:spPr>
          <a:xfrm>
            <a:off x="3116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6" name="Google Shape;56;p74"/>
          <p:cNvSpPr txBox="1"/>
          <p:nvPr>
            <p:ph idx="2" type="body"/>
          </p:nvPr>
        </p:nvSpPr>
        <p:spPr>
          <a:xfrm>
            <a:off x="4832399" y="1152475"/>
            <a:ext cx="39999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57" name="Google Shape;57;p74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ONLY" type="titleOnly">
  <p:cSld name="TITLE_ONL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75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60" name="Google Shape;60;p75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66"/>
          <p:cNvSpPr txBox="1"/>
          <p:nvPr>
            <p:ph type="title"/>
          </p:nvPr>
        </p:nvSpPr>
        <p:spPr>
          <a:xfrm>
            <a:off x="311699" y="445025"/>
            <a:ext cx="8520602" cy="5727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b="0" i="0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66"/>
          <p:cNvSpPr txBox="1"/>
          <p:nvPr>
            <p:ph idx="1" type="body"/>
          </p:nvPr>
        </p:nvSpPr>
        <p:spPr>
          <a:xfrm>
            <a:off x="311699" y="1152475"/>
            <a:ext cx="8520602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00" lIns="91400" spcFirstLastPara="1" rIns="91400" wrap="square" tIns="91400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○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800"/>
              <a:buFont typeface="Arial"/>
              <a:buChar char="■"/>
              <a:defRPr b="0" i="0" sz="18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66"/>
          <p:cNvSpPr txBox="1"/>
          <p:nvPr>
            <p:ph idx="12" type="sldNum"/>
          </p:nvPr>
        </p:nvSpPr>
        <p:spPr>
          <a:xfrm>
            <a:off x="8684345" y="4700819"/>
            <a:ext cx="336813" cy="318396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00" lIns="91400" spcFirstLastPara="1" rIns="91400" wrap="square" tIns="9140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858"/>
              </a:buClr>
              <a:buSzPts val="1000"/>
              <a:buFont typeface="Arial"/>
              <a:buNone/>
              <a:defRPr b="0" i="0" sz="1000" u="none" cap="none" strike="noStrike">
                <a:solidFill>
                  <a:srgbClr val="58585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lauranavarroviz.wordpress.com/2020/08/01/palmer-penguins/" TargetMode="External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hyperlink" Target="https://campus.datacamp.com/courses/understanding-artificial-intelligence/tasks-ai-can-solve?ex=8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hyperlink" Target="https://education.rstudio.com/blog/2020/07/palmerpenguins-cran/" TargetMode="External"/><Relationship Id="rId6" Type="http://schemas.openxmlformats.org/officeDocument/2006/relationships/hyperlink" Target="https://www.gabemednick.com/post/pengui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kaggle.com/datasets/hichamachahboun/mnist-handwritten-digits?utm_source=chatgpt.com" TargetMode="External"/><Relationship Id="rId4" Type="http://schemas.openxmlformats.org/officeDocument/2006/relationships/hyperlink" Target="https://www.kaggle.com/datasets/hichamachahboun/mnist-handwritten-digits?utm_source=chatgpt.com" TargetMode="External"/><Relationship Id="rId5" Type="http://schemas.openxmlformats.org/officeDocument/2006/relationships/hyperlink" Target="https://www.kaggle.com/datasets/hichamachahboun/mnist-handwritten-digits?utm_source=chatgpt.com" TargetMode="External"/><Relationship Id="rId6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hyperlink" Target="https://www.cs.toronto.edu/~kriz/cifar.html?utm_source=chatgpt.com" TargetMode="External"/><Relationship Id="rId5" Type="http://schemas.openxmlformats.org/officeDocument/2006/relationships/hyperlink" Target="https://www.cs.toronto.edu/~kriz/cifar.html?utm_source=chatgpt.com" TargetMode="External"/><Relationship Id="rId6" Type="http://schemas.openxmlformats.org/officeDocument/2006/relationships/hyperlink" Target="https://www.cs.toronto.edu/~kriz/cifar.html?utm_source=chatgpt.com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en.wikipedia.org/wiki/ImageNet?utm_source=chatgpt.com" TargetMode="External"/><Relationship Id="rId4" Type="http://schemas.openxmlformats.org/officeDocument/2006/relationships/hyperlink" Target="https://en.wikipedia.org/wiki/ImageNet?utm_source=chatgpt.com" TargetMode="External"/><Relationship Id="rId5" Type="http://schemas.openxmlformats.org/officeDocument/2006/relationships/hyperlink" Target="https://en.wikipedia.org/wiki/ImageNet?utm_source=chatgpt.com" TargetMode="External"/><Relationship Id="rId6" Type="http://schemas.openxmlformats.org/officeDocument/2006/relationships/hyperlink" Target="https://en.wikipedia.org/wiki/ImageNet?utm_source=chatgpt.com" TargetMode="External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codataset.org/?utm_source=chatgpt.com" TargetMode="External"/><Relationship Id="rId4" Type="http://schemas.openxmlformats.org/officeDocument/2006/relationships/hyperlink" Target="https://cocodataset.org/?utm_source=chatgpt.com" TargetMode="External"/><Relationship Id="rId5" Type="http://schemas.openxmlformats.org/officeDocument/2006/relationships/hyperlink" Target="https://cocodataset.org/?utm_source=chatgpt.com" TargetMode="External"/><Relationship Id="rId6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"/>
          <p:cNvSpPr txBox="1"/>
          <p:nvPr>
            <p:ph idx="4294967295" type="body"/>
          </p:nvPr>
        </p:nvSpPr>
        <p:spPr>
          <a:xfrm>
            <a:off x="332400" y="3544334"/>
            <a:ext cx="8538000" cy="9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260"/>
              <a:buNone/>
            </a:pPr>
            <a:r>
              <a:t/>
            </a:r>
            <a:endParaRPr sz="1260">
              <a:solidFill>
                <a:srgbClr val="13C7FE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450">
                <a:solidFill>
                  <a:srgbClr val="13C7FE"/>
                </a:solidFill>
              </a:rPr>
              <a:t>Dr. </a:t>
            </a:r>
            <a:r>
              <a:rPr lang="en-US" sz="1450">
                <a:solidFill>
                  <a:srgbClr val="13C7FE"/>
                </a:solidFill>
              </a:rPr>
              <a:t>Gunjan Joshi</a:t>
            </a:r>
            <a:endParaRPr sz="1500"/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t/>
            </a:r>
            <a:endParaRPr sz="1450">
              <a:solidFill>
                <a:srgbClr val="13C7FE"/>
              </a:solidFill>
            </a:endParaRPr>
          </a:p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750"/>
              <a:buNone/>
            </a:pPr>
            <a:r>
              <a:rPr lang="en-US" sz="1450">
                <a:solidFill>
                  <a:srgbClr val="13C7FE"/>
                </a:solidFill>
              </a:rPr>
              <a:t>2025-10-28</a:t>
            </a:r>
            <a:endParaRPr sz="1500"/>
          </a:p>
        </p:txBody>
      </p:sp>
      <p:sp>
        <p:nvSpPr>
          <p:cNvPr id="198" name="Google Shape;198;p1"/>
          <p:cNvSpPr txBox="1"/>
          <p:nvPr/>
        </p:nvSpPr>
        <p:spPr>
          <a:xfrm>
            <a:off x="3736875" y="2375400"/>
            <a:ext cx="52344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300"/>
              <a:buFont typeface="Arial"/>
              <a:buNone/>
            </a:pPr>
            <a:r>
              <a:rPr b="1" lang="en-US" sz="235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Getting started with Image data</a:t>
            </a:r>
            <a:endParaRPr i="0" sz="3600" u="none" cap="none" strike="noStrike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descr="HZDR, Germany - IonBeamCenters.eu" id="199" name="Google Shape;19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9950" y="4707576"/>
            <a:ext cx="1074425" cy="39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9dd3e8d3b4_1_125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How do I get these datasets ? </a:t>
            </a:r>
            <a:endParaRPr sz="3000"/>
          </a:p>
        </p:txBody>
      </p:sp>
      <p:cxnSp>
        <p:nvCxnSpPr>
          <p:cNvPr id="285" name="Google Shape;285;g39dd3e8d3b4_1_125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86" name="Google Shape;286;g39dd3e8d3b4_1_125"/>
          <p:cNvSpPr txBox="1"/>
          <p:nvPr/>
        </p:nvSpPr>
        <p:spPr>
          <a:xfrm>
            <a:off x="119025" y="2348550"/>
            <a:ext cx="9018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(train_images, train_labels), (test_images, test_labels) = keras.datasets.cifar10.load_data()</a:t>
            </a:r>
            <a:endParaRPr sz="1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9dd3e8d3b4_1_117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Custom image data (you collect and label it)</a:t>
            </a:r>
            <a:endParaRPr sz="3000"/>
          </a:p>
        </p:txBody>
      </p:sp>
      <p:cxnSp>
        <p:nvCxnSpPr>
          <p:cNvPr id="292" name="Google Shape;292;g39dd3e8d3b4_1_117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93" name="Google Shape;293;g39dd3e8d3b4_1_117"/>
          <p:cNvSpPr txBox="1"/>
          <p:nvPr/>
        </p:nvSpPr>
        <p:spPr>
          <a:xfrm>
            <a:off x="0" y="1205875"/>
            <a:ext cx="9144000" cy="3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700" u="sng">
                <a:solidFill>
                  <a:schemeClr val="dk1"/>
                </a:solidFill>
              </a:rPr>
              <a:t>Workflow:</a:t>
            </a:r>
            <a:endParaRPr b="1" sz="1700" u="sng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-US" sz="1700">
                <a:solidFill>
                  <a:schemeClr val="dk1"/>
                </a:solidFill>
              </a:rPr>
              <a:t>Collect images yourself.</a:t>
            </a:r>
            <a:endParaRPr sz="1700">
              <a:solidFill>
                <a:schemeClr val="dk1"/>
              </a:solidFill>
            </a:endParaRPr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</a:pPr>
            <a:r>
              <a:rPr lang="en-US" sz="1700">
                <a:solidFill>
                  <a:schemeClr val="dk1"/>
                </a:solidFill>
              </a:rPr>
              <a:t>Label them.</a:t>
            </a:r>
            <a:endParaRPr sz="17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en-US" sz="1700" u="sng">
                <a:solidFill>
                  <a:schemeClr val="dk1"/>
                </a:solidFill>
              </a:rPr>
              <a:t>For image classification</a:t>
            </a:r>
            <a:endParaRPr b="1" sz="1700" u="sng">
              <a:solidFill>
                <a:schemeClr val="dk1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romanLcPeriod"/>
            </a:pPr>
            <a:r>
              <a:rPr lang="en-US" sz="1700">
                <a:solidFill>
                  <a:schemeClr val="dk1"/>
                </a:solidFill>
              </a:rPr>
              <a:t>one label for the whole image</a:t>
            </a:r>
            <a:endParaRPr sz="17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en-US" sz="1700" u="sng">
                <a:solidFill>
                  <a:schemeClr val="dk1"/>
                </a:solidFill>
              </a:rPr>
              <a:t>For object detection</a:t>
            </a:r>
            <a:endParaRPr b="1" sz="1700" u="sng">
              <a:solidFill>
                <a:schemeClr val="dk1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romanLcPeriod"/>
            </a:pPr>
            <a:r>
              <a:rPr lang="en-US" sz="1700">
                <a:solidFill>
                  <a:schemeClr val="dk1"/>
                </a:solidFill>
              </a:rPr>
              <a:t>draw bounding boxes around each object</a:t>
            </a:r>
            <a:endParaRPr sz="17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b="1" lang="en-US" sz="1700" u="sng">
                <a:solidFill>
                  <a:schemeClr val="dk1"/>
                </a:solidFill>
              </a:rPr>
              <a:t>For segmentation</a:t>
            </a:r>
            <a:endParaRPr b="1" sz="1700" u="sng">
              <a:solidFill>
                <a:schemeClr val="dk1"/>
              </a:solidFill>
            </a:endParaRPr>
          </a:p>
          <a:p>
            <a:pPr indent="-2857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AutoNum type="romanLcPeriod"/>
            </a:pPr>
            <a:r>
              <a:rPr lang="en-US" sz="1700">
                <a:solidFill>
                  <a:schemeClr val="dk1"/>
                </a:solidFill>
              </a:rPr>
              <a:t>label pixels</a:t>
            </a:r>
            <a:endParaRPr sz="1700">
              <a:solidFill>
                <a:schemeClr val="dk1"/>
              </a:solidFill>
            </a:endParaRPr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</a:pPr>
            <a:r>
              <a:rPr lang="en-US" sz="1700">
                <a:solidFill>
                  <a:schemeClr val="dk1"/>
                </a:solidFill>
              </a:rPr>
              <a:t>Tools for labeling include </a:t>
            </a:r>
            <a:r>
              <a:rPr b="1" lang="en-US" sz="1700" u="sng">
                <a:solidFill>
                  <a:schemeClr val="dk1"/>
                </a:solidFill>
              </a:rPr>
              <a:t>VGG Image Annotator, ImageJ with plugins, COCO Annotator.</a:t>
            </a:r>
            <a:endParaRPr b="1" sz="17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9dd3e8d3b4_1_137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Custom image data </a:t>
            </a:r>
            <a:endParaRPr sz="3000"/>
          </a:p>
        </p:txBody>
      </p:sp>
      <p:cxnSp>
        <p:nvCxnSpPr>
          <p:cNvPr id="299" name="Google Shape;299;g39dd3e8d3b4_1_137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0" name="Google Shape;300;g39dd3e8d3b4_1_137"/>
          <p:cNvSpPr txBox="1"/>
          <p:nvPr/>
        </p:nvSpPr>
        <p:spPr>
          <a:xfrm>
            <a:off x="0" y="1205875"/>
            <a:ext cx="9144000" cy="36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Then you preprocess: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Resize</a:t>
            </a:r>
            <a:r>
              <a:rPr lang="en-US">
                <a:solidFill>
                  <a:schemeClr val="dk1"/>
                </a:solidFill>
              </a:rPr>
              <a:t> images to a consistent size so they all match (for example, make them all 32×32).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Augment</a:t>
            </a:r>
            <a:r>
              <a:rPr lang="en-US">
                <a:solidFill>
                  <a:schemeClr val="dk1"/>
                </a:solidFill>
              </a:rPr>
              <a:t> images (random flips, rotations, brightness changes) to make the model more robust.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Normalize</a:t>
            </a:r>
            <a:r>
              <a:rPr lang="en-US">
                <a:solidFill>
                  <a:schemeClr val="dk1"/>
                </a:solidFill>
              </a:rPr>
              <a:t> pixel values so they’re on a stable numeric range (for example scale 0 to 255 down to 0 to 1).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Encode labels</a:t>
            </a:r>
            <a:r>
              <a:rPr lang="en-US">
                <a:solidFill>
                  <a:schemeClr val="dk1"/>
                </a:solidFill>
              </a:rPr>
              <a:t> as numbers the model can use.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b="1" lang="en-US">
                <a:solidFill>
                  <a:schemeClr val="dk1"/>
                </a:solidFill>
              </a:rPr>
              <a:t>Split</a:t>
            </a:r>
            <a:r>
              <a:rPr lang="en-US">
                <a:solidFill>
                  <a:schemeClr val="dk1"/>
                </a:solidFill>
              </a:rPr>
              <a:t> into train / validation / test sets.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-US">
                <a:solidFill>
                  <a:schemeClr val="dk1"/>
                </a:solidFill>
              </a:rPr>
              <a:t>Key idea: Images are just numbers. Each image is really an array (height × width × channels). Each pixel is one little square of color.</a:t>
            </a:r>
            <a:endParaRPr b="1" i="1" sz="20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9dd3e8d3b4_1_12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How much data do we need ?</a:t>
            </a:r>
            <a:endParaRPr sz="3000"/>
          </a:p>
        </p:txBody>
      </p:sp>
      <p:cxnSp>
        <p:nvCxnSpPr>
          <p:cNvPr id="306" name="Google Shape;306;g39dd3e8d3b4_1_12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7" name="Google Shape;307;g39dd3e8d3b4_1_12"/>
          <p:cNvSpPr txBox="1"/>
          <p:nvPr/>
        </p:nvSpPr>
        <p:spPr>
          <a:xfrm>
            <a:off x="23250" y="1359800"/>
            <a:ext cx="88173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Deep learning models are data-hungry.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• From-scratch training: thousands of labeled images per class</a:t>
            </a:r>
            <a:endParaRPr sz="19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1"/>
                </a:solidFill>
              </a:rPr>
              <a:t>• With transfer learning: much less data required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n-US" sz="1900">
                <a:solidFill>
                  <a:schemeClr val="dk1"/>
                </a:solidFill>
              </a:rPr>
              <a:t>Data quality and diversity are crucial.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9dd3e8d3b4_1_28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Tabular data</a:t>
            </a:r>
            <a:endParaRPr sz="3000"/>
          </a:p>
        </p:txBody>
      </p:sp>
      <p:cxnSp>
        <p:nvCxnSpPr>
          <p:cNvPr id="205" name="Google Shape;205;g39dd3e8d3b4_1_28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06" name="Google Shape;206;g39dd3e8d3b4_1_28"/>
          <p:cNvSpPr txBox="1"/>
          <p:nvPr/>
        </p:nvSpPr>
        <p:spPr>
          <a:xfrm>
            <a:off x="-9762" y="4755675"/>
            <a:ext cx="55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3"/>
              </a:rPr>
              <a:t>https://lauranavarroviz.wordpress.com/2020/08/01/palmer-penguins/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207" name="Google Shape;207;g39dd3e8d3b4_1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8737" y="1293250"/>
            <a:ext cx="5747275" cy="358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9dd3e8d3b4_2_7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Tabular data</a:t>
            </a:r>
            <a:endParaRPr sz="3000"/>
          </a:p>
        </p:txBody>
      </p:sp>
      <p:cxnSp>
        <p:nvCxnSpPr>
          <p:cNvPr id="213" name="Google Shape;213;g39dd3e8d3b4_2_7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14" name="Google Shape;214;g39dd3e8d3b4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038" y="1261412"/>
            <a:ext cx="5317624" cy="346242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g39dd3e8d3b4_2_7"/>
          <p:cNvSpPr txBox="1"/>
          <p:nvPr/>
        </p:nvSpPr>
        <p:spPr>
          <a:xfrm>
            <a:off x="5377450" y="1483275"/>
            <a:ext cx="4177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Rows and columns (structured data)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→ Easy to visualize and interpret (few features per sample)</a:t>
            </a:r>
            <a:endParaRPr/>
          </a:p>
        </p:txBody>
      </p:sp>
      <p:sp>
        <p:nvSpPr>
          <p:cNvPr id="216" name="Google Shape;216;g39dd3e8d3b4_2_7"/>
          <p:cNvSpPr txBox="1"/>
          <p:nvPr/>
        </p:nvSpPr>
        <p:spPr>
          <a:xfrm>
            <a:off x="-9762" y="4755675"/>
            <a:ext cx="55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4"/>
              </a:rPr>
              <a:t>https://campus.datacamp.com/courses/understanding-artificial-intelligence/tasks-ai-can-solve?ex=8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39c2c705bc1_0_1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Image data </a:t>
            </a:r>
            <a:endParaRPr sz="3000"/>
          </a:p>
        </p:txBody>
      </p:sp>
      <p:cxnSp>
        <p:nvCxnSpPr>
          <p:cNvPr id="222" name="Google Shape;222;g39c2c705bc1_0_1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3" name="Google Shape;223;g39c2c705bc1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513" y="1293244"/>
            <a:ext cx="3744675" cy="152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g39c2c705bc1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337" y="2865919"/>
            <a:ext cx="3039105" cy="183125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9c2c705bc1_0_1"/>
          <p:cNvSpPr txBox="1"/>
          <p:nvPr/>
        </p:nvSpPr>
        <p:spPr>
          <a:xfrm>
            <a:off x="4261750" y="1602525"/>
            <a:ext cx="4859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Images are grids of pixels (unstructured data)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Each image has thousands of “features” (pixels × color channels)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Spatial relationships between pixels carry meaning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We use Convolutional Neural Networks (CNNs) to detect edges, shapes, textures</a:t>
            </a:r>
            <a:br>
              <a:rPr lang="en-US"/>
            </a:b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Goal remains the same → predict a label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39c2c705bc1_0_1"/>
          <p:cNvSpPr txBox="1"/>
          <p:nvPr/>
        </p:nvSpPr>
        <p:spPr>
          <a:xfrm>
            <a:off x="0" y="4682300"/>
            <a:ext cx="4742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5"/>
              </a:rPr>
              <a:t>https://education.rstudio.com/blog/2020/07/palmerpenguins-cran/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 u="sng">
                <a:solidFill>
                  <a:schemeClr val="hlink"/>
                </a:solidFill>
                <a:hlinkClick r:id="rId6"/>
              </a:rPr>
              <a:t>https://www.gabemednick.com/post/penguin/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9dd3e8d3b4_1_40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Image data </a:t>
            </a:r>
            <a:endParaRPr sz="3000"/>
          </a:p>
        </p:txBody>
      </p:sp>
      <p:cxnSp>
        <p:nvCxnSpPr>
          <p:cNvPr id="232" name="Google Shape;232;g39dd3e8d3b4_1_40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g39dd3e8d3b4_1_40"/>
          <p:cNvSpPr txBox="1"/>
          <p:nvPr/>
        </p:nvSpPr>
        <p:spPr>
          <a:xfrm>
            <a:off x="119038" y="135616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/>
              <a:t>MNIST</a:t>
            </a:r>
            <a:endParaRPr sz="2500"/>
          </a:p>
        </p:txBody>
      </p:sp>
      <p:sp>
        <p:nvSpPr>
          <p:cNvPr id="234" name="Google Shape;234;g39dd3e8d3b4_1_40"/>
          <p:cNvSpPr txBox="1"/>
          <p:nvPr/>
        </p:nvSpPr>
        <p:spPr>
          <a:xfrm>
            <a:off x="5012725" y="1651100"/>
            <a:ext cx="4042500" cy="31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What it is: Handwritten digits 0–9.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Size: 70,000 grayscale images, each 28 × 28 pixels.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 60,000 for training, 10,000 for testing.</a:t>
            </a:r>
            <a:r>
              <a:rPr lang="en-US" sz="12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4"/>
              </a:rPr>
              <a:t>Kaggle+1</a:t>
            </a:r>
            <a:br>
              <a:rPr lang="en-US" sz="1200" u="sng">
                <a:solidFill>
                  <a:schemeClr val="hlink"/>
                </a:solidFill>
                <a:hlinkClick r:id="rId5"/>
              </a:rPr>
            </a:br>
            <a:endParaRPr sz="1200" u="sng"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Task: “Which digit is this?”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Why we like it: Super easy classification. You can get &gt;99 percent accuracy with a tiny CNN.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Limitation: It’s too clean and too easy, not very “real world.”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</p:txBody>
      </p:sp>
      <p:pic>
        <p:nvPicPr>
          <p:cNvPr id="235" name="Google Shape;235;g39dd3e8d3b4_1_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825" y="1925563"/>
            <a:ext cx="4665950" cy="2791793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g39dd3e8d3b4_1_40"/>
          <p:cNvSpPr txBox="1"/>
          <p:nvPr/>
        </p:nvSpPr>
        <p:spPr>
          <a:xfrm>
            <a:off x="220850" y="4717350"/>
            <a:ext cx="46659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https://datasets.activeloop.ai/docs/ml/datasets/mnist/</a:t>
            </a:r>
            <a:endParaRPr sz="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dd3e8d3b4_1_55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Image data </a:t>
            </a:r>
            <a:endParaRPr sz="3000"/>
          </a:p>
        </p:txBody>
      </p:sp>
      <p:cxnSp>
        <p:nvCxnSpPr>
          <p:cNvPr id="242" name="Google Shape;242;g39dd3e8d3b4_1_55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3" name="Google Shape;243;g39dd3e8d3b4_1_55"/>
          <p:cNvSpPr txBox="1"/>
          <p:nvPr/>
        </p:nvSpPr>
        <p:spPr>
          <a:xfrm>
            <a:off x="119038" y="135616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 CIFAR-10 </a:t>
            </a:r>
            <a:endParaRPr sz="3300"/>
          </a:p>
        </p:txBody>
      </p:sp>
      <p:pic>
        <p:nvPicPr>
          <p:cNvPr id="244" name="Google Shape;244;g39dd3e8d3b4_1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00" y="1887463"/>
            <a:ext cx="3726290" cy="291313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9dd3e8d3b4_1_55"/>
          <p:cNvSpPr txBox="1"/>
          <p:nvPr/>
        </p:nvSpPr>
        <p:spPr>
          <a:xfrm>
            <a:off x="4184775" y="1356175"/>
            <a:ext cx="47937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What it is: Small color photos of everyday objects like airplane, cat, dog, ship, truck.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Size: 60,000 images total at 32 × 32 RGB.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 50,000 training, 10,000 test.</a:t>
            </a:r>
            <a:br>
              <a:rPr lang="en-US" sz="1200">
                <a:solidFill>
                  <a:schemeClr val="dk1"/>
                </a:solidFill>
              </a:rPr>
            </a:br>
            <a:r>
              <a:rPr lang="en-US" sz="1200">
                <a:solidFill>
                  <a:schemeClr val="dk1"/>
                </a:solidFill>
              </a:rPr>
              <a:t> 10 classes, 6,000 images per class.</a:t>
            </a:r>
            <a:r>
              <a:rPr lang="en-US" sz="120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200" u="sng">
                <a:solidFill>
                  <a:schemeClr val="hlink"/>
                </a:solidFill>
                <a:hlinkClick r:id="rId5"/>
              </a:rPr>
              <a:t>cs.toronto.edu+2Kaggle+2</a:t>
            </a:r>
            <a:br>
              <a:rPr lang="en-US" sz="1200" u="sng">
                <a:solidFill>
                  <a:schemeClr val="hlink"/>
                </a:solidFill>
                <a:hlinkClick r:id="rId6"/>
              </a:rPr>
            </a:br>
            <a:endParaRPr sz="1200" u="sng">
              <a:solidFill>
                <a:schemeClr val="hlink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Task: “Which of these 10 classes is in the image?”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Why it matters: It’s still tiny, but it's color and natural scenes, so it's more realistic than MNIST.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-US" sz="1200">
                <a:solidFill>
                  <a:schemeClr val="dk1"/>
                </a:solidFill>
              </a:rPr>
              <a:t>Limitation: Very low resolution, so it’s not how real cameras see.</a:t>
            </a:r>
            <a:br>
              <a:rPr lang="en-US" sz="1200">
                <a:solidFill>
                  <a:schemeClr val="dk1"/>
                </a:solidFill>
              </a:rPr>
            </a:br>
            <a:endParaRPr sz="1200">
              <a:solidFill>
                <a:schemeClr val="dk1"/>
              </a:solidFill>
            </a:endParaRPr>
          </a:p>
        </p:txBody>
      </p:sp>
      <p:sp>
        <p:nvSpPr>
          <p:cNvPr id="246" name="Google Shape;246;g39dd3e8d3b4_1_55"/>
          <p:cNvSpPr txBox="1"/>
          <p:nvPr/>
        </p:nvSpPr>
        <p:spPr>
          <a:xfrm>
            <a:off x="76975" y="4800600"/>
            <a:ext cx="5346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https://maucher.pages.mi.hdm-stuttgart.de/mlpytorch/03_cifar10_classification_mlp_cnn.html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9dd3e8d3b4_1_68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Big benchmark datasets</a:t>
            </a:r>
            <a:endParaRPr sz="3000"/>
          </a:p>
        </p:txBody>
      </p:sp>
      <p:cxnSp>
        <p:nvCxnSpPr>
          <p:cNvPr id="252" name="Google Shape;252;g39dd3e8d3b4_1_68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" name="Google Shape;253;g39dd3e8d3b4_1_68"/>
          <p:cNvSpPr txBox="1"/>
          <p:nvPr/>
        </p:nvSpPr>
        <p:spPr>
          <a:xfrm>
            <a:off x="119038" y="135616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ImageNet</a:t>
            </a:r>
            <a:endParaRPr sz="3300"/>
          </a:p>
        </p:txBody>
      </p:sp>
      <p:sp>
        <p:nvSpPr>
          <p:cNvPr id="254" name="Google Shape;254;g39dd3e8d3b4_1_68"/>
          <p:cNvSpPr txBox="1"/>
          <p:nvPr/>
        </p:nvSpPr>
        <p:spPr>
          <a:xfrm>
            <a:off x="3876875" y="1229575"/>
            <a:ext cx="5192400" cy="38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What it is: Huge visual database of real-world objects.</a:t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Classic subset (ImageNet-1K / ILSVRC):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 ~1.2 million training images, 50,000 validation images, 100,000 test images.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 1,000 object categories.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Wikipedia+2Hugging Face+2</a:t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Full ImageNet (a larger version sometimes called ImageNet-21K):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 Tens of thousands of categories and over 14 million images originally.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6"/>
              </a:rPr>
              <a:t>Wikipedia</a:t>
            </a:r>
            <a:endParaRPr sz="1100" u="sng">
              <a:solidFill>
                <a:schemeClr val="hlink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Task: Large-scale object classification (Which class is in this image?), plus localization (Where is it? bounding box).</a:t>
            </a:r>
            <a:endParaRPr sz="1100">
              <a:solidFill>
                <a:schemeClr val="dk1"/>
              </a:solidFill>
            </a:endParaRPr>
          </a:p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Why it matters: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ImageNet is the reason deep learning blew up in vision in 2012: AlexNet crushed this challenge and changed the field.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Today, many pretrained CNNs (ResNet, EfficientNet, etc.) come “pretrained on ImageNet.”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255" name="Google Shape;255;g39dd3e8d3b4_1_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1375" y="1875034"/>
            <a:ext cx="3065568" cy="30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g39dd3e8d3b4_1_68"/>
          <p:cNvSpPr txBox="1"/>
          <p:nvPr/>
        </p:nvSpPr>
        <p:spPr>
          <a:xfrm>
            <a:off x="119013" y="4474475"/>
            <a:ext cx="349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600">
                <a:solidFill>
                  <a:schemeClr val="dk1"/>
                </a:solidFill>
                <a:highlight>
                  <a:srgbClr val="FEFFFF"/>
                </a:highlight>
              </a:rPr>
              <a:t>W</a:t>
            </a:r>
            <a:r>
              <a:rPr b="1" lang="en-US" sz="1600">
                <a:solidFill>
                  <a:schemeClr val="dk1"/>
                </a:solidFill>
                <a:highlight>
                  <a:srgbClr val="FEFFFF"/>
                </a:highlight>
              </a:rPr>
              <a:t>hat is in this photo?</a:t>
            </a:r>
            <a:endParaRPr b="1" sz="1900">
              <a:highlight>
                <a:srgbClr val="FEFFFF"/>
              </a:highlight>
            </a:endParaRPr>
          </a:p>
        </p:txBody>
      </p:sp>
      <p:sp>
        <p:nvSpPr>
          <p:cNvPr id="257" name="Google Shape;257;g39dd3e8d3b4_1_68"/>
          <p:cNvSpPr txBox="1"/>
          <p:nvPr/>
        </p:nvSpPr>
        <p:spPr>
          <a:xfrm>
            <a:off x="-34900" y="4940550"/>
            <a:ext cx="657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https://www.gopichandrakesan.com/day-27-imagenet-dataset-largest-visual-database/</a:t>
            </a:r>
            <a:endParaRPr sz="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9dd3e8d3b4_1_79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Big benchmark datasets</a:t>
            </a:r>
            <a:endParaRPr sz="3000"/>
          </a:p>
        </p:txBody>
      </p:sp>
      <p:cxnSp>
        <p:nvCxnSpPr>
          <p:cNvPr id="263" name="Google Shape;263;g39dd3e8d3b4_1_79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4" name="Google Shape;264;g39dd3e8d3b4_1_79"/>
          <p:cNvSpPr txBox="1"/>
          <p:nvPr/>
        </p:nvSpPr>
        <p:spPr>
          <a:xfrm>
            <a:off x="119038" y="1356163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COCO</a:t>
            </a:r>
            <a:endParaRPr sz="3300"/>
          </a:p>
        </p:txBody>
      </p:sp>
      <p:sp>
        <p:nvSpPr>
          <p:cNvPr id="265" name="Google Shape;265;g39dd3e8d3b4_1_79"/>
          <p:cNvSpPr txBox="1"/>
          <p:nvPr/>
        </p:nvSpPr>
        <p:spPr>
          <a:xfrm>
            <a:off x="4289750" y="1229575"/>
            <a:ext cx="4779600" cy="327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What it is: Everyday scenes with multiple objects.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100">
                <a:solidFill>
                  <a:schemeClr val="dk1"/>
                </a:solidFill>
              </a:rPr>
              <a:t>Size: Roughly 330,000 images with dense annotations.</a:t>
            </a:r>
            <a:br>
              <a:rPr lang="en-US" sz="1100">
                <a:solidFill>
                  <a:schemeClr val="dk1"/>
                </a:solidFill>
              </a:rPr>
            </a:br>
            <a:r>
              <a:rPr lang="en-US" sz="1100">
                <a:solidFill>
                  <a:schemeClr val="dk1"/>
                </a:solidFill>
              </a:rPr>
              <a:t> 80 object categories.</a:t>
            </a:r>
            <a:r>
              <a:rPr lang="en-US" sz="110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 </a:t>
            </a:r>
            <a:r>
              <a:rPr lang="en-US" sz="1100" u="sng">
                <a:solidFill>
                  <a:schemeClr val="hlink"/>
                </a:solidFill>
                <a:hlinkClick r:id="rId4"/>
              </a:rPr>
              <a:t>cocodataset.org+2docs.ultralytics.com+2</a:t>
            </a:r>
            <a:br>
              <a:rPr lang="en-US" sz="1100" u="sng">
                <a:solidFill>
                  <a:schemeClr val="hlink"/>
                </a:solidFill>
                <a:hlinkClick r:id="rId5"/>
              </a:rPr>
            </a:b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 u="sng">
                <a:solidFill>
                  <a:schemeClr val="dk1"/>
                </a:solidFill>
              </a:rPr>
              <a:t>Tasks:</a:t>
            </a:r>
            <a:endParaRPr b="1" sz="1100" u="sng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US" sz="1100">
                <a:solidFill>
                  <a:schemeClr val="dk1"/>
                </a:solidFill>
              </a:rPr>
              <a:t>Object detection: draw a box around each object.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US" sz="1100">
                <a:solidFill>
                  <a:schemeClr val="dk1"/>
                </a:solidFill>
              </a:rPr>
              <a:t>Instance segmentation: outline each object’s exact shape.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US" sz="1100">
                <a:solidFill>
                  <a:schemeClr val="dk1"/>
                </a:solidFill>
              </a:rPr>
              <a:t>Keypoints: find where body joints are.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US" sz="1100">
                <a:solidFill>
                  <a:schemeClr val="dk1"/>
                </a:solidFill>
              </a:rPr>
              <a:t>Image captioning: describe the scene in natural language.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US" sz="1100" u="sng">
                <a:solidFill>
                  <a:schemeClr val="dk1"/>
                </a:solidFill>
              </a:rPr>
              <a:t>Why it matters:</a:t>
            </a:r>
            <a:endParaRPr b="1" sz="1100" u="sng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US" sz="1100">
                <a:solidFill>
                  <a:schemeClr val="dk1"/>
                </a:solidFill>
              </a:rPr>
              <a:t>It’s “objects in context,” not just a single centered object. So it’s much closer to the real world.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</a:pPr>
            <a:r>
              <a:rPr lang="en-US" sz="1100">
                <a:solidFill>
                  <a:schemeClr val="dk1"/>
                </a:solidFill>
              </a:rPr>
              <a:t>Used to benchmark detection models like Faster R-CNN, YOLO, etc.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</p:txBody>
      </p:sp>
      <p:pic>
        <p:nvPicPr>
          <p:cNvPr id="266" name="Google Shape;266;g39dd3e8d3b4_1_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050" y="1988488"/>
            <a:ext cx="3984949" cy="2513583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39dd3e8d3b4_1_79"/>
          <p:cNvSpPr txBox="1"/>
          <p:nvPr/>
        </p:nvSpPr>
        <p:spPr>
          <a:xfrm>
            <a:off x="188950" y="4502075"/>
            <a:ext cx="3848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W</a:t>
            </a:r>
            <a:r>
              <a:rPr lang="en-US" sz="1100">
                <a:solidFill>
                  <a:schemeClr val="dk1"/>
                </a:solidFill>
              </a:rPr>
              <a:t>here are all the things, and what are they doing?</a:t>
            </a:r>
            <a:endParaRPr/>
          </a:p>
        </p:txBody>
      </p:sp>
      <p:sp>
        <p:nvSpPr>
          <p:cNvPr id="268" name="Google Shape;268;g39dd3e8d3b4_1_79"/>
          <p:cNvSpPr txBox="1"/>
          <p:nvPr/>
        </p:nvSpPr>
        <p:spPr>
          <a:xfrm>
            <a:off x="0" y="4779100"/>
            <a:ext cx="42897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https://www.v7labs.com/blog/coco-dataset-guide</a:t>
            </a:r>
            <a:endParaRPr sz="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39dd3e8d3b4_1_93"/>
          <p:cNvSpPr txBox="1"/>
          <p:nvPr>
            <p:ph type="title"/>
          </p:nvPr>
        </p:nvSpPr>
        <p:spPr>
          <a:xfrm>
            <a:off x="119016" y="429858"/>
            <a:ext cx="7886700" cy="86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None/>
            </a:pPr>
            <a:r>
              <a:rPr lang="en-US" sz="3000"/>
              <a:t>Very large / modern / multi-label datasets</a:t>
            </a:r>
            <a:r>
              <a:rPr lang="en-US" sz="3000"/>
              <a:t> </a:t>
            </a:r>
            <a:endParaRPr sz="3000"/>
          </a:p>
        </p:txBody>
      </p:sp>
      <p:cxnSp>
        <p:nvCxnSpPr>
          <p:cNvPr id="274" name="Google Shape;274;g39dd3e8d3b4_1_93"/>
          <p:cNvCxnSpPr/>
          <p:nvPr/>
        </p:nvCxnSpPr>
        <p:spPr>
          <a:xfrm>
            <a:off x="23250" y="1205863"/>
            <a:ext cx="9097500" cy="2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5" name="Google Shape;275;g39dd3e8d3b4_1_93"/>
          <p:cNvSpPr txBox="1"/>
          <p:nvPr/>
        </p:nvSpPr>
        <p:spPr>
          <a:xfrm>
            <a:off x="119055" y="1356175"/>
            <a:ext cx="4136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b="1" lang="en-US" sz="2500">
                <a:solidFill>
                  <a:schemeClr val="dk1"/>
                </a:solidFill>
              </a:rPr>
              <a:t>Open Images (by Google)</a:t>
            </a:r>
            <a:endParaRPr sz="3300"/>
          </a:p>
        </p:txBody>
      </p:sp>
      <p:sp>
        <p:nvSpPr>
          <p:cNvPr id="276" name="Google Shape;276;g39dd3e8d3b4_1_93"/>
          <p:cNvSpPr txBox="1"/>
          <p:nvPr/>
        </p:nvSpPr>
        <p:spPr>
          <a:xfrm>
            <a:off x="4341150" y="1500475"/>
            <a:ext cx="4779600" cy="383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28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Scale: Millions of real photos with tons of different labels.</a:t>
            </a:r>
            <a:endParaRPr>
              <a:solidFill>
                <a:schemeClr val="dk1"/>
              </a:solidFill>
            </a:endParaRPr>
          </a:p>
          <a:p>
            <a:pPr indent="-2286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u="sng">
                <a:solidFill>
                  <a:schemeClr val="dk1"/>
                </a:solidFill>
              </a:rPr>
              <a:t>Annotations:</a:t>
            </a: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Image-level labels (what’s present)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B</a:t>
            </a:r>
            <a:r>
              <a:rPr lang="en-US">
                <a:solidFill>
                  <a:schemeClr val="dk1"/>
                </a:solidFill>
              </a:rPr>
              <a:t>o</a:t>
            </a:r>
            <a:r>
              <a:rPr lang="en-US">
                <a:solidFill>
                  <a:schemeClr val="dk1"/>
                </a:solidFill>
              </a:rPr>
              <a:t>unding boxes for objects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Instance segmentation masks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Relationships between objects (“man holding cup”)</a:t>
            </a:r>
            <a:endParaRPr>
              <a:solidFill>
                <a:schemeClr val="dk1"/>
              </a:solidFill>
            </a:endParaRPr>
          </a:p>
          <a:p>
            <a:pPr indent="-3175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Human-written localized narratives describing regions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br>
              <a:rPr lang="en-US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sp>
        <p:nvSpPr>
          <p:cNvPr id="277" name="Google Shape;277;g39dd3e8d3b4_1_93"/>
          <p:cNvSpPr txBox="1"/>
          <p:nvPr/>
        </p:nvSpPr>
        <p:spPr>
          <a:xfrm>
            <a:off x="263050" y="4318575"/>
            <a:ext cx="3848700" cy="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0" rtl="0" algn="ctr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Open Images is what you use when you want to train models that need to understand complicated real scenes at internet scale</a:t>
            </a:r>
            <a:endParaRPr/>
          </a:p>
        </p:txBody>
      </p:sp>
      <p:pic>
        <p:nvPicPr>
          <p:cNvPr id="278" name="Google Shape;278;g39dd3e8d3b4_1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350" y="1925576"/>
            <a:ext cx="4346209" cy="244628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39dd3e8d3b4_1_93"/>
          <p:cNvSpPr txBox="1"/>
          <p:nvPr/>
        </p:nvSpPr>
        <p:spPr>
          <a:xfrm>
            <a:off x="-6998" y="4947550"/>
            <a:ext cx="5864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/>
              <a:t>https://medium.com/voxel51/exploring-googles-open-images-v7-a6218d0098cb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